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3190875"/>
            <a:ext cx="5991225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38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81050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752600"/>
            <a:ext cx="118967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37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04937"/>
            <a:ext cx="119348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2088" y="207762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63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9672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836712"/>
            <a:ext cx="630555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85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8723" y="195533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09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53875" cy="486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1606" y="5132104"/>
            <a:ext cx="5410074" cy="460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7844" y="5736341"/>
            <a:ext cx="8411676" cy="382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1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967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0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795462"/>
            <a:ext cx="119348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3071" y="241890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48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2024-11-25T07:18:10Z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